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274" r:id="rId5"/>
    <p:sldId id="473" r:id="rId6"/>
    <p:sldId id="716" r:id="rId7"/>
    <p:sldId id="725" r:id="rId8"/>
    <p:sldId id="726" r:id="rId9"/>
    <p:sldId id="728" r:id="rId10"/>
    <p:sldId id="729" r:id="rId11"/>
    <p:sldId id="730" r:id="rId12"/>
    <p:sldId id="731" r:id="rId13"/>
    <p:sldId id="732" r:id="rId14"/>
    <p:sldId id="733" r:id="rId15"/>
    <p:sldId id="734" r:id="rId16"/>
    <p:sldId id="735" r:id="rId17"/>
    <p:sldId id="736" r:id="rId18"/>
    <p:sldId id="737" r:id="rId19"/>
    <p:sldId id="738" r:id="rId20"/>
    <p:sldId id="739" r:id="rId21"/>
    <p:sldId id="740" r:id="rId22"/>
    <p:sldId id="703" r:id="rId23"/>
    <p:sldId id="704" r:id="rId24"/>
    <p:sldId id="705" r:id="rId25"/>
    <p:sldId id="706" r:id="rId26"/>
    <p:sldId id="707" r:id="rId27"/>
    <p:sldId id="708" r:id="rId28"/>
    <p:sldId id="709" r:id="rId29"/>
    <p:sldId id="723" r:id="rId30"/>
    <p:sldId id="711" r:id="rId31"/>
    <p:sldId id="721" r:id="rId32"/>
    <p:sldId id="722" r:id="rId33"/>
    <p:sldId id="724" r:id="rId34"/>
    <p:sldId id="741" r:id="rId35"/>
    <p:sldId id="747" r:id="rId36"/>
    <p:sldId id="742" r:id="rId37"/>
    <p:sldId id="743" r:id="rId38"/>
    <p:sldId id="744" r:id="rId39"/>
    <p:sldId id="748" r:id="rId40"/>
    <p:sldId id="749" r:id="rId41"/>
    <p:sldId id="750" r:id="rId42"/>
    <p:sldId id="751" r:id="rId43"/>
    <p:sldId id="752" r:id="rId44"/>
    <p:sldId id="745" r:id="rId45"/>
    <p:sldId id="746" r:id="rId46"/>
    <p:sldId id="69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5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forthelab.com/blog/mutable-and-immutable-objects/#mutable-and-immutable-data-types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list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tuple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01" y="1390785"/>
            <a:ext cx="61150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77" y="1487940"/>
            <a:ext cx="5591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533525"/>
            <a:ext cx="63341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46" y="1419654"/>
            <a:ext cx="6165667" cy="38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03" y="1469571"/>
            <a:ext cx="54959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9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077" y="1511329"/>
            <a:ext cx="6056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dirty="0" err="1"/>
              <a:t>Reversing</a:t>
            </a:r>
            <a:r>
              <a:rPr lang="fi-FI" sz="3600" dirty="0"/>
              <a:t> </a:t>
            </a:r>
            <a:r>
              <a:rPr lang="fi-FI" sz="3600" dirty="0" err="1"/>
              <a:t>string</a:t>
            </a:r>
            <a:r>
              <a:rPr lang="fi-FI" sz="3600" dirty="0"/>
              <a:t> </a:t>
            </a:r>
            <a:r>
              <a:rPr lang="fi-FI" sz="3600" dirty="0" err="1"/>
              <a:t>with</a:t>
            </a:r>
            <a:r>
              <a:rPr lang="fi-FI" sz="3600" dirty="0"/>
              <a:t> </a:t>
            </a:r>
            <a:r>
              <a:rPr lang="fi-FI" sz="3600" dirty="0" err="1"/>
              <a:t>recursion</a:t>
            </a:r>
            <a:r>
              <a:rPr lang="fi-FI" sz="3600" dirty="0"/>
              <a:t>:</a:t>
            </a:r>
          </a:p>
          <a:p>
            <a:r>
              <a:rPr lang="fi-FI" sz="3600" dirty="0"/>
              <a:t>- </a:t>
            </a:r>
            <a:r>
              <a:rPr lang="fi-FI" sz="3600" dirty="0" err="1"/>
              <a:t>Base</a:t>
            </a:r>
            <a:r>
              <a:rPr lang="fi-FI" sz="3600" dirty="0"/>
              <a:t> case: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94" y="2976289"/>
            <a:ext cx="58674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077" y="1511329"/>
            <a:ext cx="6056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dirty="0" err="1"/>
              <a:t>Reversing</a:t>
            </a:r>
            <a:r>
              <a:rPr lang="fi-FI" sz="3600" dirty="0"/>
              <a:t> </a:t>
            </a:r>
            <a:r>
              <a:rPr lang="fi-FI" sz="3600" dirty="0" err="1"/>
              <a:t>string</a:t>
            </a:r>
            <a:r>
              <a:rPr lang="fi-FI" sz="3600" dirty="0"/>
              <a:t> </a:t>
            </a:r>
            <a:r>
              <a:rPr lang="fi-FI" sz="3600" dirty="0" err="1"/>
              <a:t>with</a:t>
            </a:r>
            <a:r>
              <a:rPr lang="fi-FI" sz="3600" dirty="0"/>
              <a:t> </a:t>
            </a:r>
            <a:r>
              <a:rPr lang="fi-FI" sz="3600" dirty="0" err="1"/>
              <a:t>recursion</a:t>
            </a:r>
            <a:r>
              <a:rPr lang="fi-FI" sz="3600" dirty="0"/>
              <a:t>:</a:t>
            </a:r>
          </a:p>
          <a:p>
            <a:r>
              <a:rPr lang="fi-FI" sz="3600" dirty="0"/>
              <a:t>- </a:t>
            </a:r>
            <a:r>
              <a:rPr lang="fi-FI" sz="3600" dirty="0" err="1"/>
              <a:t>Recursive</a:t>
            </a:r>
            <a:r>
              <a:rPr lang="fi-FI" sz="3600" dirty="0"/>
              <a:t> </a:t>
            </a:r>
            <a:r>
              <a:rPr lang="fi-FI" sz="3600" dirty="0" err="1"/>
              <a:t>call</a:t>
            </a:r>
            <a:r>
              <a:rPr lang="fi-FI" sz="3600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38" y="2956288"/>
            <a:ext cx="57435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077" y="1511329"/>
            <a:ext cx="6056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dirty="0" err="1"/>
              <a:t>Reversing</a:t>
            </a:r>
            <a:r>
              <a:rPr lang="fi-FI" sz="3600" dirty="0"/>
              <a:t> </a:t>
            </a:r>
            <a:r>
              <a:rPr lang="fi-FI" sz="3600" dirty="0" err="1"/>
              <a:t>string</a:t>
            </a:r>
            <a:r>
              <a:rPr lang="fi-FI" sz="3600" dirty="0"/>
              <a:t> </a:t>
            </a:r>
            <a:r>
              <a:rPr lang="fi-FI" sz="3600" dirty="0" err="1"/>
              <a:t>with</a:t>
            </a:r>
            <a:r>
              <a:rPr lang="fi-FI" sz="3600" dirty="0"/>
              <a:t> </a:t>
            </a:r>
            <a:r>
              <a:rPr lang="fi-FI" sz="3600" dirty="0" err="1"/>
              <a:t>recursion</a:t>
            </a:r>
            <a:r>
              <a:rPr lang="fi-FI" sz="3600" dirty="0"/>
              <a:t>:</a:t>
            </a:r>
          </a:p>
          <a:p>
            <a:r>
              <a:rPr lang="fi-FI" sz="3600" dirty="0"/>
              <a:t>- </a:t>
            </a:r>
            <a:r>
              <a:rPr lang="fi-FI" sz="3600" dirty="0" err="1"/>
              <a:t>Recursive</a:t>
            </a:r>
            <a:r>
              <a:rPr lang="fi-FI" sz="3600" dirty="0"/>
              <a:t> </a:t>
            </a:r>
            <a:r>
              <a:rPr lang="fi-FI" sz="3600" dirty="0" err="1"/>
              <a:t>call</a:t>
            </a:r>
            <a:r>
              <a:rPr lang="fi-FI" sz="3600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56" y="2711658"/>
            <a:ext cx="6315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r>
              <a:rPr lang="fi-FI" dirty="0"/>
              <a:t> in 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077" y="1511329"/>
            <a:ext cx="6056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600" dirty="0" err="1"/>
              <a:t>Reversing</a:t>
            </a:r>
            <a:r>
              <a:rPr lang="fi-FI" sz="3600" dirty="0"/>
              <a:t> </a:t>
            </a:r>
            <a:r>
              <a:rPr lang="fi-FI" sz="3600" dirty="0" err="1"/>
              <a:t>string</a:t>
            </a:r>
            <a:r>
              <a:rPr lang="fi-FI" sz="3600" dirty="0"/>
              <a:t> </a:t>
            </a:r>
            <a:r>
              <a:rPr lang="fi-FI" sz="3600" dirty="0" err="1"/>
              <a:t>with</a:t>
            </a:r>
            <a:r>
              <a:rPr lang="fi-FI" sz="3600" dirty="0"/>
              <a:t> </a:t>
            </a:r>
            <a:r>
              <a:rPr lang="fi-FI" sz="3600" dirty="0" err="1"/>
              <a:t>recursion</a:t>
            </a:r>
            <a:r>
              <a:rPr lang="fi-FI" sz="3600" dirty="0"/>
              <a:t>:</a:t>
            </a:r>
          </a:p>
          <a:p>
            <a:r>
              <a:rPr lang="fi-FI" sz="3600" dirty="0"/>
              <a:t>- </a:t>
            </a:r>
            <a:r>
              <a:rPr lang="fi-FI" sz="3600" dirty="0" err="1"/>
              <a:t>Recursive</a:t>
            </a:r>
            <a:r>
              <a:rPr lang="fi-FI" sz="3600" dirty="0"/>
              <a:t> </a:t>
            </a:r>
            <a:r>
              <a:rPr lang="fi-FI" sz="3600" dirty="0" err="1"/>
              <a:t>function</a:t>
            </a:r>
            <a:r>
              <a:rPr lang="fi-FI" sz="3600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33" y="2875597"/>
            <a:ext cx="7296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it is </a:t>
            </a:r>
            <a:r>
              <a:rPr lang="fi-FI" dirty="0" err="1"/>
              <a:t>important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. </a:t>
            </a:r>
            <a:r>
              <a:rPr lang="fi-FI" dirty="0" err="1"/>
              <a:t>Normally</a:t>
            </a:r>
            <a:r>
              <a:rPr lang="fi-FI" dirty="0"/>
              <a:t>, a </a:t>
            </a:r>
            <a:r>
              <a:rPr lang="fi-FI" dirty="0" err="1"/>
              <a:t>variable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assigned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assigned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679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9.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Variable-length</a:t>
            </a:r>
            <a:r>
              <a:rPr lang="fi-FI" dirty="0"/>
              <a:t> </a:t>
            </a:r>
            <a:r>
              <a:rPr lang="fi-FI" dirty="0" err="1"/>
              <a:t>arguments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endParaRPr lang="fi-FI" dirty="0"/>
          </a:p>
          <a:p>
            <a:r>
              <a:rPr lang="fi-FI" dirty="0" err="1"/>
              <a:t>Recursion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endParaRPr lang="fi-FI" dirty="0"/>
          </a:p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  <a:p>
            <a:r>
              <a:rPr lang="fi-FI" dirty="0" err="1"/>
              <a:t>Mutable</a:t>
            </a:r>
            <a:r>
              <a:rPr lang="fi-FI" dirty="0"/>
              <a:t> and </a:t>
            </a:r>
            <a:r>
              <a:rPr lang="fi-FI" dirty="0" err="1"/>
              <a:t>Immutable</a:t>
            </a:r>
            <a:r>
              <a:rPr lang="fi-FI" dirty="0"/>
              <a:t> data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/>
              <a:t>Global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6576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 err="1"/>
              <a:t>Local</a:t>
            </a:r>
            <a:r>
              <a:rPr lang="fi-FI" b="1" dirty="0"/>
              <a:t> </a:t>
            </a:r>
            <a:r>
              <a:rPr lang="fi-FI" b="1" dirty="0" err="1"/>
              <a:t>Scope</a:t>
            </a:r>
            <a:endParaRPr lang="fi-FI" b="1" dirty="0"/>
          </a:p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extends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indented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definition. </a:t>
            </a:r>
          </a:p>
          <a:p>
            <a:endParaRPr lang="fi-FI" dirty="0"/>
          </a:p>
          <a:p>
            <a:r>
              <a:rPr lang="fi-FI" dirty="0" err="1"/>
              <a:t>Variables</a:t>
            </a:r>
            <a:r>
              <a:rPr lang="fi-FI" dirty="0"/>
              <a:t>, </a:t>
            </a:r>
            <a:r>
              <a:rPr lang="fi-FI" dirty="0" err="1"/>
              <a:t>including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to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accessed</a:t>
            </a:r>
            <a:r>
              <a:rPr lang="fi-FI" dirty="0"/>
              <a:t> outside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74356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/>
              <a:t>Global </a:t>
            </a:r>
            <a:r>
              <a:rPr lang="fi-FI" b="1" dirty="0" err="1"/>
              <a:t>Scope</a:t>
            </a:r>
            <a:endParaRPr lang="fi-FI" b="1" dirty="0"/>
          </a:p>
          <a:p>
            <a:r>
              <a:rPr lang="fi-FI" dirty="0"/>
              <a:t>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main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file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a </a:t>
            </a:r>
            <a:r>
              <a:rPr lang="fi-FI" i="1" dirty="0" err="1"/>
              <a:t>global</a:t>
            </a:r>
            <a:r>
              <a:rPr lang="fi-FI" dirty="0"/>
              <a:t> </a:t>
            </a:r>
            <a:r>
              <a:rPr lang="fi-FI" dirty="0" err="1"/>
              <a:t>variable</a:t>
            </a:r>
            <a:r>
              <a:rPr lang="fi-FI" dirty="0"/>
              <a:t>. </a:t>
            </a:r>
          </a:p>
          <a:p>
            <a:r>
              <a:rPr lang="fi-FI" dirty="0"/>
              <a:t>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throughout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, and </a:t>
            </a:r>
            <a:r>
              <a:rPr lang="fi-FI" dirty="0" err="1"/>
              <a:t>also</a:t>
            </a:r>
            <a:r>
              <a:rPr lang="fi-FI" dirty="0"/>
              <a:t> inside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imports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.</a:t>
            </a:r>
          </a:p>
          <a:p>
            <a:r>
              <a:rPr lang="fi-FI" dirty="0"/>
              <a:t> Global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unintended</a:t>
            </a:r>
            <a:r>
              <a:rPr lang="fi-FI" dirty="0"/>
              <a:t> </a:t>
            </a:r>
            <a:r>
              <a:rPr lang="fi-FI" dirty="0" err="1"/>
              <a:t>consequences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wide-ranging</a:t>
            </a:r>
            <a:r>
              <a:rPr lang="fi-FI" dirty="0"/>
              <a:t> </a:t>
            </a:r>
            <a:r>
              <a:rPr lang="fi-FI" dirty="0" err="1"/>
              <a:t>effects</a:t>
            </a:r>
            <a:r>
              <a:rPr lang="fi-FI" dirty="0"/>
              <a:t> –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never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intended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globally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and </a:t>
            </a:r>
            <a:r>
              <a:rPr lang="fi-FI" dirty="0" err="1"/>
              <a:t>classes</a:t>
            </a:r>
            <a:r>
              <a:rPr lang="fi-FI" dirty="0"/>
              <a:t>,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global</a:t>
            </a:r>
            <a:r>
              <a:rPr lang="fi-FI" dirty="0"/>
              <a:t> </a:t>
            </a:r>
            <a:r>
              <a:rPr lang="fi-FI" dirty="0" err="1"/>
              <a:t>namespace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5517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 err="1"/>
              <a:t>Built</a:t>
            </a:r>
            <a:r>
              <a:rPr lang="fi-FI" b="1" dirty="0"/>
              <a:t>-in </a:t>
            </a:r>
            <a:r>
              <a:rPr lang="fi-FI" b="1" dirty="0" err="1"/>
              <a:t>Scop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rule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identifiers</a:t>
            </a:r>
            <a:endParaRPr lang="fi-FI" dirty="0"/>
          </a:p>
          <a:p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to Python. 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len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anywhere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of a </a:t>
            </a:r>
            <a:r>
              <a:rPr lang="fi-FI" dirty="0" err="1"/>
              <a:t>sequence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3481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If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data of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passed</a:t>
            </a:r>
            <a:r>
              <a:rPr lang="fi-FI" dirty="0"/>
              <a:t> to it as </a:t>
            </a:r>
            <a:r>
              <a:rPr lang="fi-FI" dirty="0" err="1"/>
              <a:t>argument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mutating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immutable</a:t>
            </a:r>
            <a:r>
              <a:rPr lang="fi-FI" dirty="0"/>
              <a:t> and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mutable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61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412C4-03C1-3B4F-8710-68871223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4" y="1745673"/>
            <a:ext cx="7844561" cy="37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mutates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of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mutated</a:t>
            </a:r>
            <a:r>
              <a:rPr lang="fi-FI" dirty="0"/>
              <a:t>. 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mutation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somehow</a:t>
            </a:r>
            <a:r>
              <a:rPr lang="fi-FI" dirty="0"/>
              <a:t> </a:t>
            </a:r>
            <a:r>
              <a:rPr lang="fi-FI" dirty="0" err="1"/>
              <a:t>undone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returns</a:t>
            </a:r>
            <a:r>
              <a:rPr lang="fi-FI" dirty="0"/>
              <a:t>. </a:t>
            </a:r>
            <a:r>
              <a:rPr lang="fi-FI" dirty="0" err="1"/>
              <a:t>Since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, </a:t>
            </a:r>
            <a:r>
              <a:rPr lang="fi-FI" dirty="0" err="1"/>
              <a:t>ints</a:t>
            </a:r>
            <a:r>
              <a:rPr lang="fi-FI" dirty="0"/>
              <a:t>, </a:t>
            </a:r>
            <a:r>
              <a:rPr lang="fi-FI" dirty="0" err="1"/>
              <a:t>floats</a:t>
            </a:r>
            <a:r>
              <a:rPr lang="fi-FI" dirty="0"/>
              <a:t>, and </a:t>
            </a:r>
            <a:r>
              <a:rPr lang="fi-FI" dirty="0" err="1"/>
              <a:t>bools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immutable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never</a:t>
            </a:r>
            <a:r>
              <a:rPr lang="fi-FI" dirty="0"/>
              <a:t> </a:t>
            </a:r>
            <a:r>
              <a:rPr lang="fi-FI" dirty="0" err="1"/>
              <a:t>comesup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passing</a:t>
            </a:r>
            <a:r>
              <a:rPr lang="fi-FI" dirty="0"/>
              <a:t> </a:t>
            </a:r>
            <a:r>
              <a:rPr lang="fi-FI" dirty="0" err="1"/>
              <a:t>arguments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, </a:t>
            </a:r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lists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mutable</a:t>
            </a:r>
            <a:r>
              <a:rPr lang="fi-FI" dirty="0"/>
              <a:t>, and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mutate</a:t>
            </a:r>
            <a:r>
              <a:rPr lang="fi-FI" dirty="0"/>
              <a:t> a </a:t>
            </a:r>
            <a:r>
              <a:rPr lang="fi-FI" dirty="0" err="1"/>
              <a:t>list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6114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9BF36-9D1E-8E43-982F-BB94168C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4" y="1870941"/>
            <a:ext cx="8140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EA356-81B4-2E48-9DFA-4E55BC76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1" y="1393622"/>
            <a:ext cx="8221054" cy="2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7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mutating</a:t>
            </a:r>
            <a:r>
              <a:rPr lang="fi-FI" dirty="0"/>
              <a:t> </a:t>
            </a:r>
            <a:r>
              <a:rPr lang="fi-FI" dirty="0" err="1"/>
              <a:t>int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933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in Python, </a:t>
            </a:r>
            <a:r>
              <a:rPr lang="fi-FI" dirty="0" err="1"/>
              <a:t>recap</a:t>
            </a:r>
            <a:endParaRPr lang="fi-FI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8" y="1356360"/>
            <a:ext cx="7714433" cy="317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Mutable</a:t>
            </a:r>
            <a:r>
              <a:rPr lang="fi-FI" dirty="0"/>
              <a:t> and </a:t>
            </a:r>
            <a:r>
              <a:rPr lang="fi-FI" dirty="0" err="1"/>
              <a:t>Immutable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https://www.pythonforthelab.com/blog/mutable-and-immutable-objects/#mutable-and-immutable-data-types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72491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7" y="1565093"/>
            <a:ext cx="8551408" cy="15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Python programming, a tuple is similar to a </a:t>
            </a:r>
            <a:r>
              <a:rPr lang="en-US" dirty="0">
                <a:hlinkClick r:id="rId2" tooltip="Python list"/>
              </a:rPr>
              <a:t>list</a:t>
            </a:r>
            <a:r>
              <a:rPr lang="en-US" dirty="0"/>
              <a:t>. The difference between the two is that we cannot change the elements of a tuple once it is assigned whereas in a list, elements can be changed.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6049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-We generally use tuple for heterogeneous (different) datatypes and list for homogeneous (similar) datatypes.</a:t>
            </a:r>
          </a:p>
          <a:p>
            <a:r>
              <a:rPr lang="en-US" dirty="0"/>
              <a:t>-Since tuple are immutable, iterating through tuple is faster than with list. So there is a slight performance boost.</a:t>
            </a:r>
          </a:p>
          <a:p>
            <a:r>
              <a:rPr lang="en-US" dirty="0"/>
              <a:t>-Tuples that contain immutable elements can be used as key for a dictionary. With list, this is not possible.</a:t>
            </a:r>
          </a:p>
          <a:p>
            <a:r>
              <a:rPr lang="en-US" dirty="0"/>
              <a:t>-If you have data that doesn't change, implementing it as tuple will guarantee that it remains write-protected.</a:t>
            </a:r>
          </a:p>
        </p:txBody>
      </p:sp>
    </p:spTree>
    <p:extLst>
      <p:ext uri="{BB962C8B-B14F-4D97-AF65-F5344CB8AC3E}">
        <p14:creationId xmlns:p14="http://schemas.microsoft.com/office/powerpoint/2010/main" val="561771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41" y="1698172"/>
            <a:ext cx="4828262" cy="25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92" y="1628504"/>
            <a:ext cx="6853745" cy="25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06" y="1654629"/>
            <a:ext cx="6857117" cy="22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94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9" y="1584961"/>
            <a:ext cx="6768393" cy="19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2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5" y="1602377"/>
            <a:ext cx="6917614" cy="201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1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6" y="1811383"/>
            <a:ext cx="7212386" cy="19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1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in Python, </a:t>
            </a:r>
            <a:r>
              <a:rPr lang="fi-FI" dirty="0" err="1"/>
              <a:t>recap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0" y="1630272"/>
            <a:ext cx="8236199" cy="9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719361"/>
            <a:ext cx="8534808" cy="17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87" y="1776549"/>
            <a:ext cx="5539059" cy="24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86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461554" y="1628503"/>
            <a:ext cx="63964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hlinkClick r:id="rId2"/>
              </a:rPr>
              <a:t>https://www.programiz.com/python-programming/tuple</a:t>
            </a:r>
            <a:endParaRPr lang="fi-FI" sz="2800" dirty="0"/>
          </a:p>
          <a:p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5925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Excercises</a:t>
            </a:r>
            <a:r>
              <a:rPr lang="fi-FI" dirty="0"/>
              <a:t> 7.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recursion</a:t>
            </a:r>
            <a:r>
              <a:rPr lang="fi-FI" dirty="0"/>
              <a:t> to </a:t>
            </a: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digits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 to </a:t>
            </a:r>
            <a:r>
              <a:rPr lang="fi-FI" dirty="0" err="1"/>
              <a:t>recursive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. </a:t>
            </a:r>
            <a:br>
              <a:rPr lang="fi-FI" dirty="0"/>
            </a:br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recursive</a:t>
            </a:r>
            <a:r>
              <a:rPr lang="fi-FI" dirty="0"/>
              <a:t>(12345)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15</a:t>
            </a:r>
          </a:p>
          <a:p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datatype</a:t>
            </a:r>
            <a:r>
              <a:rPr lang="fi-FI" dirty="0"/>
              <a:t> as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ask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his</a:t>
            </a:r>
            <a:r>
              <a:rPr lang="fi-FI" dirty="0"/>
              <a:t>/</a:t>
            </a:r>
            <a:r>
              <a:rPr lang="fi-FI" dirty="0" err="1"/>
              <a:t>her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and </a:t>
            </a:r>
            <a:r>
              <a:rPr lang="fi-FI" dirty="0" err="1"/>
              <a:t>age</a:t>
            </a:r>
            <a:r>
              <a:rPr lang="fi-FI" dirty="0"/>
              <a:t> and </a:t>
            </a:r>
            <a:r>
              <a:rPr lang="fi-FI" dirty="0" err="1"/>
              <a:t>return</a:t>
            </a:r>
            <a:r>
              <a:rPr lang="fi-FI" dirty="0"/>
              <a:t> it as </a:t>
            </a:r>
            <a:r>
              <a:rPr lang="fi-FI" dirty="0" err="1"/>
              <a:t>Tuple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. In main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in </a:t>
            </a:r>
            <a:r>
              <a:rPr lang="fi-FI" dirty="0" err="1"/>
              <a:t>loop</a:t>
            </a:r>
            <a:r>
              <a:rPr lang="fi-FI" dirty="0"/>
              <a:t> 5 </a:t>
            </a:r>
            <a:r>
              <a:rPr lang="fi-FI" dirty="0" err="1"/>
              <a:t>times</a:t>
            </a:r>
            <a:r>
              <a:rPr lang="fi-FI" dirty="0"/>
              <a:t> and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result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8246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in Python, </a:t>
            </a:r>
            <a:r>
              <a:rPr lang="fi-FI" dirty="0" err="1"/>
              <a:t>recap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37" y="1541953"/>
            <a:ext cx="4063228" cy="202216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4003405"/>
            <a:ext cx="8262258" cy="2500031"/>
          </a:xfrm>
        </p:spPr>
        <p:txBody>
          <a:bodyPr/>
          <a:lstStyle/>
          <a:p>
            <a:r>
              <a:rPr lang="fi-FI" dirty="0"/>
              <a:t>&gt;&gt;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is </a:t>
            </a:r>
            <a:r>
              <a:rPr lang="fi-FI" dirty="0" err="1"/>
              <a:t>produced</a:t>
            </a:r>
            <a:r>
              <a:rPr lang="fi-FI" dirty="0"/>
              <a:t>?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51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of </a:t>
            </a:r>
            <a:r>
              <a:rPr lang="fi-FI" dirty="0" err="1"/>
              <a:t>arguments</a:t>
            </a:r>
            <a:endParaRPr lang="fi-FI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59217"/>
            <a:ext cx="4266890" cy="43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532573"/>
            <a:ext cx="8142793" cy="12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0" y="1397998"/>
            <a:ext cx="7152450" cy="44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1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Recursion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15" y="1424531"/>
            <a:ext cx="62865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90277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FDB01-AF0B-43BA-AAF4-5744AB83392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3866cd0-27f3-4bc4-8745-0484ecbb38e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15598</TotalTime>
  <Words>621</Words>
  <Application>Microsoft Macintosh PowerPoint</Application>
  <PresentationFormat>On-screen Show (4:3)</PresentationFormat>
  <Paragraphs>102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CENTRIA 2017</vt:lpstr>
      <vt:lpstr>Basics in programming</vt:lpstr>
      <vt:lpstr>Lectures 9.</vt:lpstr>
      <vt:lpstr>Functions in Python, recap</vt:lpstr>
      <vt:lpstr>Functions in Python, recap</vt:lpstr>
      <vt:lpstr>Functions in Python, recap</vt:lpstr>
      <vt:lpstr>Variable length of arguments</vt:lpstr>
      <vt:lpstr>Recursion</vt:lpstr>
      <vt:lpstr>Recursion</vt:lpstr>
      <vt:lpstr>Recursion</vt:lpstr>
      <vt:lpstr>Recursion</vt:lpstr>
      <vt:lpstr>Recursion</vt:lpstr>
      <vt:lpstr>Recursion</vt:lpstr>
      <vt:lpstr>Recursion in Python</vt:lpstr>
      <vt:lpstr>Recursion in Python</vt:lpstr>
      <vt:lpstr>Recursion in Python</vt:lpstr>
      <vt:lpstr>Recursion in Python</vt:lpstr>
      <vt:lpstr>Recursion in Python</vt:lpstr>
      <vt:lpstr>Recursion in Python</vt:lpstr>
      <vt:lpstr>Scope of Variables</vt:lpstr>
      <vt:lpstr>Scope of Variables</vt:lpstr>
      <vt:lpstr>Scope of Variables</vt:lpstr>
      <vt:lpstr>Scope of Variables</vt:lpstr>
      <vt:lpstr>Scope of Variables</vt:lpstr>
      <vt:lpstr>Mutable Data and Functions</vt:lpstr>
      <vt:lpstr>Mutable Data and Functions</vt:lpstr>
      <vt:lpstr>Mutable Data and Functions</vt:lpstr>
      <vt:lpstr>Mutable Data and Functions</vt:lpstr>
      <vt:lpstr>Mutable Data and Functions</vt:lpstr>
      <vt:lpstr>Try mutating int</vt:lpstr>
      <vt:lpstr>Mutable and Immutable objects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Tuple datatype</vt:lpstr>
      <vt:lpstr>Excercises 7.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212</cp:revision>
  <dcterms:created xsi:type="dcterms:W3CDTF">2017-05-08T07:46:11Z</dcterms:created>
  <dcterms:modified xsi:type="dcterms:W3CDTF">2019-10-23T19:51:24Z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